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E81917-44B8-4943-A4B5-6896D971FDE9}" type="datetimeFigureOut">
              <a:rPr lang="ar-IQ" smtClean="0"/>
              <a:t>07/03/1440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5152CD-C7CF-49AB-81D8-66737CBB638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6910536" cy="2619722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Principles of Treatment in Alimentary Tract Disease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/>
          <a:lstStyle/>
          <a:p>
            <a:pPr algn="l" rtl="0"/>
            <a:r>
              <a:rPr lang="en-US" dirty="0" smtClean="0"/>
              <a:t>By</a:t>
            </a:r>
          </a:p>
          <a:p>
            <a:pPr algn="l" rtl="0"/>
            <a:r>
              <a:rPr lang="en-US" dirty="0" smtClean="0"/>
              <a:t>Hussein </a:t>
            </a:r>
            <a:r>
              <a:rPr lang="en-US" dirty="0" err="1" smtClean="0"/>
              <a:t>AlNaji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1026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2647181" cy="306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ÙØªÙØ¬Ø© Ø¨Ø­Ø« Ø§ÙØµÙØ± Ø¹Ù âªTreatment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332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1005" y="69269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Removal of the primary cause of the disease is essential, but a major part of the treatment of diseases of the alimentary tract is supportive and symptomatic.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UcPeriod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Relief Of Abdominal Pain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relief of abdominal pain is of prime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importance from a humane aspect, to prevent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animal from self-injury associated with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falling and throwing itself against a wall or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other solid objects.</a:t>
            </a:r>
          </a:p>
          <a:p>
            <a:pPr marL="228600" algn="just" rtl="0">
              <a:lnSpc>
                <a:spcPct val="150000"/>
              </a:lnSpc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74345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B. Relief Of Distension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relief of distension of the gastrointestinal viscera is a critical principle to minimize shock and to prevent rupture of the viscus.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Relief of distension of the stomach of the horse with colic is accomplished by nasogastric intubation. 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Distension caused by bloat in cattle can be relieved by stomach tube or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trocarization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of the rumen. 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Relief of distension of the large colon by percutaneous or per rectal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trocarization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is used in horses.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7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9269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4- Relief of distension may by medical means alone with the use of laxatives and purgatives when there is accumulation of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ingesta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without a physical obstruction.</a:t>
            </a:r>
            <a:endParaRPr lang="en-US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5- Surgical intervention is often necessary when the distension is associated with a physical obstruction. 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6- In functional distension (paralytic ileus), relief of the atony or spasm can be effected by the use of drugs such as metoclopramide.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8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76470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C. Replacement Of Fluids And Electrolytes</a:t>
            </a:r>
            <a:endParaRPr lang="en-US" sz="2400" dirty="0"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Replacement of fluid and electrolytes lost in gastrointestinal disease is one of the most important principles of treatment.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acute, severe dehydration in horses, such as occurs in acute intestinal obstruction, the amount of fluid required before and during surgery ranges from 50 to 100 mL/kg BW per 24 hours.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</a:rPr>
              <a:t>In young animals the need is much greater still and amounts of 100 mL/kg BW, given slowly intravenously, are commonly necessary and not excessive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7981824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12474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D. Correction Of Abnormal Motility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Increased Motility</a:t>
            </a:r>
            <a:endParaRPr lang="en-US" sz="2400" dirty="0">
              <a:ea typeface="Calibri"/>
              <a:cs typeface="Arial"/>
            </a:endParaRPr>
          </a:p>
          <a:p>
            <a:pPr marL="68580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When motility is increased, the administration of atropine or other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spasmolytics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such as dipyrone or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proquamezine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is usually followed by the disappearance of the abdominal pain and a diminution of fluid loss.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3833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2. Decreased Motility</a:t>
            </a:r>
            <a:endParaRPr lang="en-US" sz="2400" dirty="0" smtClean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When gastrointestinal motility is decreased, the usual practice is to administer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parasympathomimetic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drugs or purgatives, usually combined with an analgesic.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Prokinetic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drugs such as metoclopramide hydrochloride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cisapride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monohydrate increase the movement of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ingesta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through the gastrointestinal tract.</a:t>
            </a:r>
          </a:p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E. Relief Of Tenesmus</a:t>
            </a:r>
            <a:endParaRPr lang="en-US" sz="2400" dirty="0"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Tenesmus can be difficult to treat effectively. Long-acting epidural anesthesia and sedation are in common use. Combinations of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xylazine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and lidocaine may be used.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7166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68209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F. Reconstitution Of Rumen Flora And Correction Of Acidity Or Alkalinity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reconstitution of the flora can be hastened by the oral administration of a suspension of ruminal contents from a normal cow.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pH of the rumen affects the growth of rumen organisms, and hyperacidity (such as occurs on overeating of grain), or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hyperalkalinity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(such as occurs on overeating protein-rich feeds), should be corrected by the administration of alkalinizing or acidifying drugs as needed.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9460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518</Words>
  <Application>Microsoft Office PowerPoint</Application>
  <PresentationFormat>عرض على الشاشة (3:4)‏</PresentationFormat>
  <Paragraphs>29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Principles of Treatment in Alimentary Tract Disease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Treatment in Alimentary Tract Disease</dc:title>
  <dc:creator>ALI SAHIUNY</dc:creator>
  <cp:lastModifiedBy>ALI SAHIUNY</cp:lastModifiedBy>
  <cp:revision>6</cp:revision>
  <dcterms:created xsi:type="dcterms:W3CDTF">2018-11-13T18:27:25Z</dcterms:created>
  <dcterms:modified xsi:type="dcterms:W3CDTF">2018-11-15T06:37:53Z</dcterms:modified>
</cp:coreProperties>
</file>